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3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784FD-6EEA-4437-B22A-7BFB6E29B6AF}" v="1" dt="2020-09-24T17:59:28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4E784FD-6EEA-4437-B22A-7BFB6E29B6AF}"/>
    <pc:docChg chg="modSld">
      <pc:chgData name="" userId="" providerId="" clId="Web-{24E784FD-6EEA-4437-B22A-7BFB6E29B6AF}" dt="2020-09-24T17:59:28.215" v="0" actId="1076"/>
      <pc:docMkLst>
        <pc:docMk/>
      </pc:docMkLst>
      <pc:sldChg chg="modSp">
        <pc:chgData name="" userId="" providerId="" clId="Web-{24E784FD-6EEA-4437-B22A-7BFB6E29B6AF}" dt="2020-09-24T17:59:28.215" v="0" actId="1076"/>
        <pc:sldMkLst>
          <pc:docMk/>
          <pc:sldMk cId="988832044" sldId="257"/>
        </pc:sldMkLst>
        <pc:picChg chg="mod">
          <ac:chgData name="" userId="" providerId="" clId="Web-{24E784FD-6EEA-4437-B22A-7BFB6E29B6AF}" dt="2020-09-24T17:59:28.215" v="0" actId="1076"/>
          <ac:picMkLst>
            <pc:docMk/>
            <pc:sldMk cId="988832044" sldId="257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6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0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8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9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5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2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A10D9-D58D-4330-813D-FFFEA1B9E4A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DF97-232F-41DB-BB45-2EA279F4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152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73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7"/>
            <a:ext cx="12120664" cy="6817873"/>
          </a:xfrm>
        </p:spPr>
      </p:pic>
    </p:spTree>
    <p:extLst>
      <p:ext uri="{BB962C8B-B14F-4D97-AF65-F5344CB8AC3E}">
        <p14:creationId xmlns:p14="http://schemas.microsoft.com/office/powerpoint/2010/main" val="80959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66336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2254263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8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4409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" y="-18038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67666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8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228407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120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03136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939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8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09299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214593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88292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356115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4079066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902832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3968313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2021848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2252226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314607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" y="819509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8832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0306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5537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2370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386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47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863930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" y="-18038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164105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10" cy="6876038"/>
          </a:xfrm>
        </p:spPr>
      </p:pic>
    </p:spTree>
    <p:extLst>
      <p:ext uri="{BB962C8B-B14F-4D97-AF65-F5344CB8AC3E}">
        <p14:creationId xmlns:p14="http://schemas.microsoft.com/office/powerpoint/2010/main" val="43534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4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/>
          <a:stretch/>
        </p:blipFill>
        <p:spPr>
          <a:xfrm>
            <a:off x="0" y="379378"/>
            <a:ext cx="12192000" cy="6478621"/>
          </a:xfrm>
        </p:spPr>
      </p:pic>
    </p:spTree>
    <p:extLst>
      <p:ext uri="{BB962C8B-B14F-4D97-AF65-F5344CB8AC3E}">
        <p14:creationId xmlns:p14="http://schemas.microsoft.com/office/powerpoint/2010/main" val="341977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Lazovick</dc:creator>
  <cp:lastModifiedBy>Megan Lazovick</cp:lastModifiedBy>
  <cp:revision>4</cp:revision>
  <dcterms:created xsi:type="dcterms:W3CDTF">2020-09-24T16:40:41Z</dcterms:created>
  <dcterms:modified xsi:type="dcterms:W3CDTF">2020-09-24T17:59:28Z</dcterms:modified>
</cp:coreProperties>
</file>