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3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2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8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9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9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9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8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7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3BE2B-3789-47D0-BE85-3D310C902D15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578D-543F-4DCA-A0F7-759FD43F2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5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9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Vartan</dc:creator>
  <cp:lastModifiedBy>Laura Ivey</cp:lastModifiedBy>
  <cp:revision>2</cp:revision>
  <dcterms:created xsi:type="dcterms:W3CDTF">2020-09-28T17:22:12Z</dcterms:created>
  <dcterms:modified xsi:type="dcterms:W3CDTF">2020-10-22T15:42:02Z</dcterms:modified>
</cp:coreProperties>
</file>