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203-74C8-4657-BE53-8ACF844C415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6198-E4D9-40D8-A8D3-7A4E9B68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E203-74C8-4657-BE53-8ACF844C415E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6198-E4D9-40D8-A8D3-7A4E9B68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Monthly</a:t>
            </a:r>
            <a:r>
              <a:rPr lang="en-US" smtClean="0"/>
              <a:t> Online Radio Listening</a:t>
            </a:r>
            <a:br>
              <a:rPr lang="en-US" smtClean="0"/>
            </a:br>
            <a:r>
              <a:rPr lang="en-US" smtClean="0"/>
              <a:t>(Age)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478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+mn-lt"/>
                <a:cs typeface="Times New Roman" panose="02020603050405020304" pitchFamily="18" charset="0"/>
              </a:rPr>
              <a:t>Weekly</a:t>
            </a:r>
            <a:r>
              <a:rPr lang="en-US" altLang="en-US" smtClean="0">
                <a:latin typeface="+mn-lt"/>
                <a:cs typeface="Times New Roman" panose="02020603050405020304" pitchFamily="18" charset="0"/>
              </a:rPr>
              <a:t> Online Radio Listening</a:t>
            </a:r>
            <a:endParaRPr lang="en-US" altLang="en-US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03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Weekly</a:t>
            </a:r>
            <a:r>
              <a:rPr lang="en-US" smtClean="0"/>
              <a:t> Online Radio Listening</a:t>
            </a:r>
            <a:br>
              <a:rPr lang="en-US" smtClean="0"/>
            </a:br>
            <a:r>
              <a:rPr lang="en-US" smtClean="0"/>
              <a:t>(Age)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537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time ‘Weekly Online Radio Listeners’ spend listening to Online Radio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8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Devices used to listen to Online Radio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999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Radio Listening in Car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417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Radio Listening in Car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962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4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thinking about Internet-only audio, what is the FIRST word that comes to mind?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94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Audio Brand Awareness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006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9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Audio Brand Usage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26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Listened in the </a:t>
            </a:r>
            <a:r>
              <a:rPr lang="en-US" altLang="en-US" u="sng" smtClean="0"/>
              <a:t>last month</a:t>
            </a:r>
            <a:r>
              <a:rPr lang="en-US" altLang="en-US" smtClean="0"/>
              <a:t> to…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450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Listened in the </a:t>
            </a:r>
            <a:r>
              <a:rPr lang="en-US" altLang="en-US" u="sng" smtClean="0"/>
              <a:t>last month</a:t>
            </a:r>
            <a:r>
              <a:rPr lang="en-US" altLang="en-US" smtClean="0"/>
              <a:t> to…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06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Listened in the </a:t>
            </a:r>
            <a:r>
              <a:rPr lang="en-US" altLang="en-US" u="sng" smtClean="0"/>
              <a:t>last month</a:t>
            </a:r>
            <a:r>
              <a:rPr lang="en-US" altLang="en-US" smtClean="0"/>
              <a:t> to…</a:t>
            </a:r>
            <a:br>
              <a:rPr lang="en-US" altLang="en-US" smtClean="0"/>
            </a:br>
            <a:r>
              <a:rPr lang="en-US" altLang="en-US" smtClean="0"/>
              <a:t>(Age)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82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Listened in the </a:t>
            </a:r>
            <a:r>
              <a:rPr lang="en-US" altLang="en-US" u="sng" smtClean="0"/>
              <a:t>last week</a:t>
            </a:r>
            <a:r>
              <a:rPr lang="en-US" altLang="en-US" smtClean="0"/>
              <a:t> to…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26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Listened in the </a:t>
            </a:r>
            <a:r>
              <a:rPr lang="en-US" altLang="en-US" u="sng" smtClean="0"/>
              <a:t>last week</a:t>
            </a:r>
            <a:r>
              <a:rPr lang="en-US" altLang="en-US" smtClean="0"/>
              <a:t> to…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38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Listened in the </a:t>
            </a:r>
            <a:r>
              <a:rPr lang="en-US" altLang="en-US" u="sng" smtClean="0"/>
              <a:t>last week</a:t>
            </a:r>
            <a:r>
              <a:rPr lang="en-US" altLang="en-US" smtClean="0"/>
              <a:t> to…</a:t>
            </a:r>
            <a:br>
              <a:rPr lang="en-US" altLang="en-US" smtClean="0"/>
            </a:br>
            <a:r>
              <a:rPr lang="en-US" altLang="en-US" smtClean="0"/>
              <a:t>(Age)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1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Audio Brand used most often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96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Audio Brand used most often</a:t>
            </a:r>
            <a:br>
              <a:rPr lang="en-US" altLang="en-US" smtClean="0"/>
            </a:br>
            <a:r>
              <a:rPr lang="en-US" altLang="en-US" smtClean="0"/>
              <a:t>(Age 12-24)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70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YouTube Usage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204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Study Overview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060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YouTube Usage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9849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1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Importance of keeping up-to-date with music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Sources used for keeping up-to-date with music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Sources used for keeping up-to-date with music</a:t>
            </a:r>
            <a:br>
              <a:rPr lang="en-US" altLang="en-US" smtClean="0"/>
            </a:br>
            <a:r>
              <a:rPr lang="en-US" altLang="en-US" smtClean="0"/>
              <a:t>(Age 12-24)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Sources used for keeping up-to-date with music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15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Source used </a:t>
            </a:r>
            <a:r>
              <a:rPr lang="en-US" altLang="en-US" sz="2800" u="sng" smtClean="0"/>
              <a:t>most</a:t>
            </a:r>
            <a:r>
              <a:rPr lang="en-US" altLang="en-US" sz="2800" smtClean="0"/>
              <a:t> for keeping up-to-date with music</a:t>
            </a:r>
            <a:endParaRPr lang="en-US" alt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Source used </a:t>
            </a:r>
            <a:r>
              <a:rPr lang="en-US" altLang="en-US" sz="2800" u="sng" smtClean="0"/>
              <a:t>most</a:t>
            </a:r>
            <a:r>
              <a:rPr lang="en-US" altLang="en-US" sz="2800" smtClean="0"/>
              <a:t> for keeping up-to-date with music (Age 12-24)</a:t>
            </a:r>
            <a:endParaRPr lang="en-US" alt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Source used </a:t>
            </a:r>
            <a:r>
              <a:rPr lang="en-US" altLang="en-US" sz="2800" u="sng" smtClean="0"/>
              <a:t>most</a:t>
            </a:r>
            <a:r>
              <a:rPr lang="en-US" altLang="en-US" sz="2800" smtClean="0"/>
              <a:t> for keeping up-to-date with music</a:t>
            </a:r>
            <a:endParaRPr lang="en-US" alt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Technology changes in society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Podcast Listening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534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Devices used </a:t>
            </a:r>
            <a:r>
              <a:rPr lang="en-US" altLang="en-US" u="sng" smtClean="0"/>
              <a:t>most often</a:t>
            </a:r>
            <a:r>
              <a:rPr lang="en-US" altLang="en-US" smtClean="0"/>
              <a:t> to listen to podcasts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70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Monthly</a:t>
            </a:r>
            <a:r>
              <a:rPr lang="en-US" altLang="en-US" smtClean="0"/>
              <a:t> Podcast Listening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848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Weekly</a:t>
            </a:r>
            <a:r>
              <a:rPr lang="en-US" altLang="en-US" smtClean="0"/>
              <a:t> Podcast Listening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8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Podcast Listening:</a:t>
            </a:r>
            <a:br>
              <a:rPr lang="en-US" altLang="en-US" smtClean="0"/>
            </a:br>
            <a:r>
              <a:rPr lang="en-US" altLang="en-US" smtClean="0"/>
              <a:t>(Education)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358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Podcast Listening:</a:t>
            </a:r>
            <a:br>
              <a:rPr lang="en-US" altLang="en-US" smtClean="0"/>
            </a:br>
            <a:r>
              <a:rPr lang="en-US" altLang="en-US" smtClean="0"/>
              <a:t>(Income)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907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Number of Podcasts listened to in last week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2594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“Serial” Podcast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8355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2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Smartphone Ownership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91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Medium most essential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8700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Smartphone Ownership</a:t>
            </a:r>
            <a:br>
              <a:rPr lang="en-US" smtClean="0"/>
            </a:br>
            <a:r>
              <a:rPr lang="en-US" smtClean="0"/>
              <a:t>(Age)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5582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Smartphone Apps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798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Smartphone Data Plan Consideration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310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Smartphone Data Plan Consideration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3015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Shazam and SoundHound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95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Tablet Ownership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180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Internet-connected TV Ownership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0320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56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Audio sources used in primary car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Audio sources used in primary car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Medium used first in event of a major news story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860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Audio sources used at least </a:t>
            </a:r>
            <a:br>
              <a:rPr lang="en-US" altLang="en-US" smtClean="0"/>
            </a:br>
            <a:r>
              <a:rPr lang="en-US" altLang="en-US" smtClean="0"/>
              <a:t>‘most of the times’ in primary car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9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Audio sources used at least </a:t>
            </a:r>
            <a:br>
              <a:rPr lang="en-US" altLang="en-US" smtClean="0"/>
            </a:br>
            <a:r>
              <a:rPr lang="en-US" altLang="en-US" smtClean="0"/>
              <a:t>‘most of the times’ in primary car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In-Dash Information and Entertainment Systems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492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In-Dash Information and Entertainment Systems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8097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9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Currently use any social media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5194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Awareness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959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Usage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27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Usage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84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Media Usage</a:t>
            </a:r>
            <a:br>
              <a:rPr lang="en-US" smtClean="0"/>
            </a:br>
            <a:r>
              <a:rPr lang="en-US" smtClean="0"/>
              <a:t>(Age 12-24)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8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Medium used first to learn about new music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399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Usage of Social Media “Several Times per Day”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189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Social Media site used most often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1430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Social Media site used most often</a:t>
            </a:r>
            <a:br>
              <a:rPr lang="en-US" altLang="en-US" smtClean="0"/>
            </a:br>
            <a:r>
              <a:rPr lang="en-US" altLang="en-US" smtClean="0"/>
              <a:t>(Age 12-24)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66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70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Observations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2955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Observations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547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Observations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0505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Observations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9977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Monthly</a:t>
            </a:r>
            <a:r>
              <a:rPr lang="en-US" smtClean="0"/>
              <a:t> Online Radio Listening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78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(16:9)</PresentationFormat>
  <Paragraphs>67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PowerPoint Presentation</vt:lpstr>
      <vt:lpstr>PowerPoint Presentation</vt:lpstr>
      <vt:lpstr>Study Overview</vt:lpstr>
      <vt:lpstr>Technology changes in society</vt:lpstr>
      <vt:lpstr>Medium most essential</vt:lpstr>
      <vt:lpstr>Medium used first in event of a major news story</vt:lpstr>
      <vt:lpstr>Medium used first to learn about new music</vt:lpstr>
      <vt:lpstr>PowerPoint Presentation</vt:lpstr>
      <vt:lpstr>Monthly Online Radio Listening</vt:lpstr>
      <vt:lpstr>Monthly Online Radio Listening (Age)</vt:lpstr>
      <vt:lpstr>Weekly Online Radio Listening</vt:lpstr>
      <vt:lpstr>Weekly Online Radio Listening (Age)</vt:lpstr>
      <vt:lpstr>Average time ‘Weekly Online Radio Listeners’ spend listening to Online Radio</vt:lpstr>
      <vt:lpstr>Devices used to listen to Online Radio</vt:lpstr>
      <vt:lpstr>Online Radio Listening in Car</vt:lpstr>
      <vt:lpstr>Online Radio Listening in Car</vt:lpstr>
      <vt:lpstr>PowerPoint Presentation</vt:lpstr>
      <vt:lpstr>When thinking about Internet-only audio, what is the FIRST word that comes to mind?</vt:lpstr>
      <vt:lpstr>Audio Brand Awareness</vt:lpstr>
      <vt:lpstr>Audio Brand Usage</vt:lpstr>
      <vt:lpstr>Listened in the last month to…</vt:lpstr>
      <vt:lpstr>Listened in the last month to…</vt:lpstr>
      <vt:lpstr>Listened in the last month to… (Age)</vt:lpstr>
      <vt:lpstr>Listened in the last week to…</vt:lpstr>
      <vt:lpstr>Listened in the last week to…</vt:lpstr>
      <vt:lpstr>Listened in the last week to… (Age)</vt:lpstr>
      <vt:lpstr>Audio Brand used most often</vt:lpstr>
      <vt:lpstr>Audio Brand used most often (Age 12-24)</vt:lpstr>
      <vt:lpstr>YouTube Usage</vt:lpstr>
      <vt:lpstr>YouTube Usage</vt:lpstr>
      <vt:lpstr>PowerPoint Presentation</vt:lpstr>
      <vt:lpstr>Importance of keeping up-to-date with music</vt:lpstr>
      <vt:lpstr>Sources used for keeping up-to-date with music</vt:lpstr>
      <vt:lpstr>Sources used for keeping up-to-date with music (Age 12-24)</vt:lpstr>
      <vt:lpstr>Sources used for keeping up-to-date with music</vt:lpstr>
      <vt:lpstr>Source used most for keeping up-to-date with music</vt:lpstr>
      <vt:lpstr>Source used most for keeping up-to-date with music (Age 12-24)</vt:lpstr>
      <vt:lpstr>Source used most for keeping up-to-date with music</vt:lpstr>
      <vt:lpstr>PowerPoint Presentation</vt:lpstr>
      <vt:lpstr>Podcast Listening</vt:lpstr>
      <vt:lpstr>Devices used most often to listen to podcasts</vt:lpstr>
      <vt:lpstr>Monthly Podcast Listening</vt:lpstr>
      <vt:lpstr>Weekly Podcast Listening</vt:lpstr>
      <vt:lpstr>Podcast Listening: (Education)</vt:lpstr>
      <vt:lpstr>Podcast Listening: (Income)</vt:lpstr>
      <vt:lpstr>Number of Podcasts listened to in last week</vt:lpstr>
      <vt:lpstr>“Serial” Podcast</vt:lpstr>
      <vt:lpstr>PowerPoint Presentation</vt:lpstr>
      <vt:lpstr>Smartphone Ownership</vt:lpstr>
      <vt:lpstr>Smartphone Ownership (Age)</vt:lpstr>
      <vt:lpstr>Smartphone Apps</vt:lpstr>
      <vt:lpstr>Smartphone Data Plan Consideration</vt:lpstr>
      <vt:lpstr>Smartphone Data Plan Consideration</vt:lpstr>
      <vt:lpstr>Shazam and SoundHound</vt:lpstr>
      <vt:lpstr>Tablet Ownership</vt:lpstr>
      <vt:lpstr>Internet-connected TV Ownership</vt:lpstr>
      <vt:lpstr>PowerPoint Presentation</vt:lpstr>
      <vt:lpstr>Audio sources used in primary car</vt:lpstr>
      <vt:lpstr>Audio sources used in primary car</vt:lpstr>
      <vt:lpstr>Audio sources used at least  ‘most of the times’ in primary car</vt:lpstr>
      <vt:lpstr>Audio sources used at least  ‘most of the times’ in primary car</vt:lpstr>
      <vt:lpstr>In-Dash Information and Entertainment Systems</vt:lpstr>
      <vt:lpstr>In-Dash Information and Entertainment Systems</vt:lpstr>
      <vt:lpstr>PowerPoint Presentation</vt:lpstr>
      <vt:lpstr>Currently use any social media</vt:lpstr>
      <vt:lpstr>Social Media Awareness</vt:lpstr>
      <vt:lpstr>Social Media Usage</vt:lpstr>
      <vt:lpstr>Social Media Usage</vt:lpstr>
      <vt:lpstr>Social Media Usage (Age 12-24)</vt:lpstr>
      <vt:lpstr>Usage of Social Media “Several Times per Day”</vt:lpstr>
      <vt:lpstr>Social Media site used most often</vt:lpstr>
      <vt:lpstr>Social Media site used most often (Age 12-24)</vt:lpstr>
      <vt:lpstr>PowerPoint Presentation</vt:lpstr>
      <vt:lpstr>Observations</vt:lpstr>
      <vt:lpstr>Observations</vt:lpstr>
      <vt:lpstr>Observations</vt:lpstr>
      <vt:lpstr>Observations</vt:lpstr>
      <vt:lpstr>PowerPoint Presentation</vt:lpstr>
    </vt:vector>
  </TitlesOfParts>
  <Company>Turner Broadcasting System,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Lemma</dc:creator>
  <cp:lastModifiedBy>Steve Lemma</cp:lastModifiedBy>
  <cp:revision>1</cp:revision>
  <dcterms:created xsi:type="dcterms:W3CDTF">2015-03-04T17:22:47Z</dcterms:created>
  <dcterms:modified xsi:type="dcterms:W3CDTF">2015-03-04T17:22:47Z</dcterms:modified>
</cp:coreProperties>
</file>